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9aa1ec4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9aa1ec4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9aa1ec4a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9aa1ec4a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9aa1ec4a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9aa1ec4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9aa1ec4a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9aa1ec4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9aa1ec4a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9aa1ec4a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9aa1ec4a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9aa1ec4a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9aa1ec4a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9aa1ec4a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IMG_8021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700" y="-975"/>
            <a:ext cx="50970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IMG_8019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401" y="0"/>
            <a:ext cx="40805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 title="IMG_8028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75" y="45050"/>
            <a:ext cx="42603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IMG_8029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5" y="45050"/>
            <a:ext cx="4461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 title="IMG_8030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375" y="0"/>
            <a:ext cx="52127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 title="IMG_8031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183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 title="IMG_8032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940" y="0"/>
            <a:ext cx="575406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 title="IMG_8033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75" y="0"/>
            <a:ext cx="43634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 title="IMG_8036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20750" cy="509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 title="IMG_8034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751" y="0"/>
            <a:ext cx="4223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 title="IMG_8038.HEIC"/>
          <p:cNvPicPr preferRelativeResize="0"/>
          <p:nvPr/>
        </p:nvPicPr>
        <p:blipFill rotWithShape="1">
          <a:blip r:embed="rId3">
            <a:alphaModFix/>
          </a:blip>
          <a:srcRect b="1020" l="0" r="0" t="-1020"/>
          <a:stretch/>
        </p:blipFill>
        <p:spPr>
          <a:xfrm>
            <a:off x="35025" y="-55075"/>
            <a:ext cx="4975826" cy="519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 title="IMG_8037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800" y="0"/>
            <a:ext cx="41632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00" y="133350"/>
            <a:ext cx="7620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